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B88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Relationship Id="rId5" Type="http://schemas.openxmlformats.org/officeDocument/2006/relationships/image" Target="../media/image21.png"/><Relationship Id="rId6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Relationship Id="rId4" Type="http://schemas.openxmlformats.org/officeDocument/2006/relationships/image" Target="../media/image20.jpg"/><Relationship Id="rId5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6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hyperlink" Target="http://youtube.com/v/4rQAVR_p7Oo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85725" y="1725475"/>
            <a:ext cx="7245900" cy="1098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SKARLETT CAMPBELL-ROJAS 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902400" y="514775"/>
            <a:ext cx="6557700" cy="471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THis is who i am </a:t>
            </a:r>
          </a:p>
        </p:txBody>
      </p:sp>
      <p:pic>
        <p:nvPicPr>
          <p:cNvPr descr="unnamed (1).jpg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50" y="3362775"/>
            <a:ext cx="3233999" cy="217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gaga.PNG"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474" y="2561000"/>
            <a:ext cx="4094292" cy="201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69550" y="-164375"/>
            <a:ext cx="5618700" cy="219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AM I ? 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69550" y="1399950"/>
            <a:ext cx="47937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I am 18 , Moved to Lindsay as a child 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Three brothers , Two Sisters 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Amatic SC"/>
              <a:buChar char="●"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FAMILY ORIENTED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DSCF5381.JP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51" y="3736875"/>
            <a:ext cx="2496527" cy="140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F6148.JPG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150" y="86324"/>
            <a:ext cx="4074549" cy="229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5-11-29-18-07-40.png" id="68" name="Shape 68"/>
          <p:cNvPicPr preferRelativeResize="0"/>
          <p:nvPr/>
        </p:nvPicPr>
        <p:blipFill rotWithShape="1">
          <a:blip r:embed="rId5">
            <a:alphaModFix/>
          </a:blip>
          <a:srcRect b="38281" l="0" r="0" t="22845"/>
          <a:stretch/>
        </p:blipFill>
        <p:spPr>
          <a:xfrm>
            <a:off x="6491900" y="2669474"/>
            <a:ext cx="2652100" cy="183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F5737.JPG"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5950" y="2813336"/>
            <a:ext cx="2652095" cy="198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experiences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0" y="1093850"/>
            <a:ext cx="6932700" cy="27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Clubs : AVID , FBLA , ASL , Adventure club , Art club , Block L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Personal changes : “Adultified-myself” , Less reliant on teachers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Apart of Varsity softball for all four years of high school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Apart of Volleyball for three years 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Struggle: Learning to put myself first and to never let anyone say that what i believe in is wrong </a:t>
            </a:r>
          </a:p>
        </p:txBody>
      </p:sp>
      <p:pic>
        <p:nvPicPr>
          <p:cNvPr descr="IMG_0328[1]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325" y="3381249"/>
            <a:ext cx="3434075" cy="228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225_115530_1.jp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350" y="495399"/>
            <a:ext cx="1978173" cy="263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zg(1).jpg"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57" y="3655248"/>
            <a:ext cx="3729192" cy="27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16625" y="2530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Softball ...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16625" y="8569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It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can either make or break you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 with the flow and no matter what is hit at you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someone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is there to have your back 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Trust is KEY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Believe in your team</a:t>
            </a:r>
            <a:r>
              <a:rPr lang="en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and yourself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Not alone no matter what </a:t>
            </a:r>
          </a:p>
        </p:txBody>
      </p:sp>
      <p:pic>
        <p:nvPicPr>
          <p:cNvPr descr="softball 2.PNG" id="85" name="Shape 85"/>
          <p:cNvPicPr preferRelativeResize="0"/>
          <p:nvPr/>
        </p:nvPicPr>
        <p:blipFill rotWithShape="1">
          <a:blip r:embed="rId3">
            <a:alphaModFix/>
          </a:blip>
          <a:srcRect b="42634" l="0" r="0" t="0"/>
          <a:stretch/>
        </p:blipFill>
        <p:spPr>
          <a:xfrm>
            <a:off x="808775" y="3506475"/>
            <a:ext cx="461962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ftball, Baseball, Ball ...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575" y="2780575"/>
            <a:ext cx="3113750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772424_orig.jpg"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299" y="-144199"/>
            <a:ext cx="2516224" cy="18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Job Shadowed a Teacher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WASN’T ABLE TO</a:t>
            </a: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job shadow radiologist due to privacy rules</a:t>
            </a:r>
          </a:p>
          <a:p>
            <a:pPr indent="-4191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Disappointed but Teaching is always a good backup </a:t>
            </a:r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Being better with children 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Lots of patience 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 Fact : Kids Thought I was the Substitute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hild, Desk, Elementary School ...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475" y="2658975"/>
            <a:ext cx="1739850" cy="223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School, ..."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802" y="1379175"/>
            <a:ext cx="2075600" cy="37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Multi- media Productions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28675"/>
            <a:ext cx="81621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Surprised by how much I enjoyed the class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Loved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technology - taught me how to use it better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Apart of morning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announcements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Filming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Skits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Teacher interviews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interviews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Entered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 Film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Festival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Indi comedy challenge </a:t>
            </a:r>
          </a:p>
        </p:txBody>
      </p:sp>
      <p:pic>
        <p:nvPicPr>
          <p:cNvPr descr="IMG_0047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325" y="3534625"/>
            <a:ext cx="2235975" cy="1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 title="monday 10.17">
            <a:hlinkClick r:id="rId4"/>
          </p:cNvPr>
          <p:cNvSpPr/>
          <p:nvPr/>
        </p:nvSpPr>
        <p:spPr>
          <a:xfrm>
            <a:off x="5574302" y="120174"/>
            <a:ext cx="2776950" cy="20826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Shape 105" title="Dussan - from YouTube.mp4"/>
          <p:cNvSpPr/>
          <p:nvPr/>
        </p:nvSpPr>
        <p:spPr>
          <a:xfrm>
            <a:off x="5536775" y="2351525"/>
            <a:ext cx="2852000" cy="19038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Pathway-Spanish              Why I wanted to learn It...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Will let </a:t>
            </a: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 interact with patients in the future  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Spanish is becoming universal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Gives me an edge on other applicants for jobs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Writing and Reading the language came very easy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Never was able to speak to a large part of my family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Never knew spanish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Speech impediment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Now I am able to keep up with my family </a:t>
            </a:r>
          </a:p>
        </p:txBody>
      </p:sp>
      <p:pic>
        <p:nvPicPr>
          <p:cNvPr descr="nicaragua flag fingerprint ...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75" y="3086750"/>
            <a:ext cx="1434400" cy="226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ap of Central America. ..." id="114" name="Shape 114"/>
          <p:cNvPicPr preferRelativeResize="0"/>
          <p:nvPr/>
        </p:nvPicPr>
        <p:blipFill rotWithShape="1">
          <a:blip r:embed="rId4">
            <a:alphaModFix/>
          </a:blip>
          <a:srcRect b="13213" l="27784" r="20533" t="23893"/>
          <a:stretch/>
        </p:blipFill>
        <p:spPr>
          <a:xfrm>
            <a:off x="1175700" y="1984674"/>
            <a:ext cx="3725999" cy="3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high school Plans... 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0" y="1309875"/>
            <a:ext cx="3354900" cy="64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Attend San </a:t>
            </a: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Francisco</a:t>
            </a: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State </a:t>
            </a: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Major in Diagnostic Radiology </a:t>
            </a:r>
          </a:p>
          <a:p>
            <a:pPr indent="-3683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Get my bachelors in Diagnostic Radiology , then masters</a:t>
            </a:r>
          </a:p>
          <a:p>
            <a:pPr indent="-3683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 to Medical School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AutoNum type="arabi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Get hired by a hospital in california </a:t>
            </a:r>
          </a:p>
          <a:p>
            <a:pPr indent="-3683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matic SC"/>
              <a:buAutoNum type="alphaLcPeriod"/>
            </a:pPr>
            <a:r>
              <a:rPr lang="en" sz="2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Get internship , then be asked to stay as a resident at that particular hospital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21" name="Shape 121"/>
          <p:cNvSpPr txBox="1"/>
          <p:nvPr/>
        </p:nvSpPr>
        <p:spPr>
          <a:xfrm>
            <a:off x="4613125" y="970075"/>
            <a:ext cx="4465200" cy="4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Sign with Voorhees College in South Carolina - Play softball for them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Major in criminal justice - minor in criminology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Move back to california - become a California Highway Patrol officer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31700" y="1031750"/>
            <a:ext cx="34413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Option One ...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761125" y="957750"/>
            <a:ext cx="41535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Option Two ...</a:t>
            </a:r>
          </a:p>
        </p:txBody>
      </p:sp>
      <p:pic>
        <p:nvPicPr>
          <p:cNvPr descr="Image result for san francisco state university gators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900" y="1414150"/>
            <a:ext cx="1755574" cy="1305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oorhees college logo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998" y="3394825"/>
            <a:ext cx="1928225" cy="187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555600"/>
            <a:ext cx="8523000" cy="197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  <a:highlight>
                  <a:srgbClr val="B4B886"/>
                </a:highlight>
              </a:rPr>
              <a:t>ANY QUESTIONS?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flipH="1">
            <a:off x="3119600" y="4140750"/>
            <a:ext cx="1953600" cy="42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</a:t>
            </a:r>
          </a:p>
        </p:txBody>
      </p:sp>
      <p:pic>
        <p:nvPicPr>
          <p:cNvPr descr="rbabfgaaaaaaaaaaaaa.PN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200" y="974800"/>
            <a:ext cx="3405904" cy="23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